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26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Shared\Presentations\2017 presentations\2017 AMAO Group Presentation\Graphics\2017_amphenol_title-final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13492" b="34992"/>
          <a:stretch/>
        </p:blipFill>
        <p:spPr bwMode="auto">
          <a:xfrm>
            <a:off x="0" y="-27523"/>
            <a:ext cx="12192000" cy="4710113"/>
          </a:xfrm>
          <a:prstGeom prst="rect">
            <a:avLst/>
          </a:prstGeom>
          <a:noFill/>
        </p:spPr>
      </p:pic>
      <p:pic>
        <p:nvPicPr>
          <p:cNvPr id="10" name="Picture 9" descr="Logo Amphenol only Pantone 300@4x-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0480" y="2911401"/>
            <a:ext cx="4964362" cy="10462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95209" y="4098671"/>
            <a:ext cx="5700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ENABLING THE ELECTRONICS REVOLUTION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4894270"/>
            <a:ext cx="8282122" cy="900113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Click to edit </a:t>
            </a:r>
            <a:r>
              <a:rPr lang="da-DK" dirty="0" smtClean="0"/>
              <a:t>Master </a:t>
            </a:r>
            <a:r>
              <a:rPr lang="da-DK" dirty="0"/>
              <a:t>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5794383"/>
            <a:ext cx="6300788" cy="54133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2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5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:\Shared\Presentations\2017 presentations\2017 AMAO Group Presentation\Graphics\2017_amphenol_title-final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13492" b="34992"/>
          <a:stretch/>
        </p:blipFill>
        <p:spPr bwMode="auto">
          <a:xfrm>
            <a:off x="0" y="-27523"/>
            <a:ext cx="12192000" cy="47101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395209" y="4098671"/>
            <a:ext cx="5700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ENABLING THE ELECTRONICS REVOLUTION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4894270"/>
            <a:ext cx="8282122" cy="900113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Click to edit </a:t>
            </a:r>
            <a:r>
              <a:rPr lang="da-DK" dirty="0" smtClean="0"/>
              <a:t>Master </a:t>
            </a:r>
            <a:r>
              <a:rPr lang="da-DK" dirty="0"/>
              <a:t>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5794383"/>
            <a:ext cx="6300788" cy="54133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643832"/>
            <a:ext cx="5012187" cy="13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1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6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65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63" y="333376"/>
            <a:ext cx="10963275" cy="78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2" y="1420812"/>
            <a:ext cx="10963275" cy="476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8" descr="M:\Shared\Presentations\2017 presentations\2017 AMAO Group Presentation\Graphics\2017_amphenol_header.jpg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b="96364"/>
          <a:stretch/>
        </p:blipFill>
        <p:spPr bwMode="auto">
          <a:xfrm>
            <a:off x="0" y="0"/>
            <a:ext cx="12192000" cy="3333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8724734" y="23813"/>
            <a:ext cx="3467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ENABLING THE ELECTRONICS REVOLUTION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 Amphenol only Whit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9893" y="60714"/>
            <a:ext cx="1138965" cy="2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EB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63" y="333376"/>
            <a:ext cx="10963275" cy="78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2" y="1420812"/>
            <a:ext cx="10963275" cy="476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8" descr="M:\Shared\Presentations\2017 presentations\2017 AMAO Group Presentation\Graphics\2017_amphenol_header.jpg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b="96364"/>
          <a:stretch/>
        </p:blipFill>
        <p:spPr bwMode="auto">
          <a:xfrm>
            <a:off x="0" y="0"/>
            <a:ext cx="12192000" cy="3333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8724734" y="23813"/>
            <a:ext cx="3467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ENABLING THE ELECTRONICS REVOLUTION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" y="12232"/>
            <a:ext cx="1073721" cy="2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EB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0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8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Open Sans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Cappello</dc:creator>
  <cp:lastModifiedBy>Kelsey Hochdoerfer</cp:lastModifiedBy>
  <cp:revision>7</cp:revision>
  <dcterms:created xsi:type="dcterms:W3CDTF">2020-11-02T15:19:55Z</dcterms:created>
  <dcterms:modified xsi:type="dcterms:W3CDTF">2021-03-08T16:30:51Z</dcterms:modified>
</cp:coreProperties>
</file>